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oBr7w2w/k6FukyUV8zyuRKQ1f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pal Boopalan" initials="GB" lastIdx="1" clrIdx="0">
    <p:extLst>
      <p:ext uri="{19B8F6BF-5375-455C-9EA6-DF929625EA0E}">
        <p15:presenceInfo xmlns:p15="http://schemas.microsoft.com/office/powerpoint/2012/main" userId="587e5b2f7c3998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8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1T20:56:53.489" idx="1">
    <p:pos x="5823" y="-7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BDBAE-46B7-E529-98FD-E4DBDC1B6BD2}"/>
              </a:ext>
            </a:extLst>
          </p:cNvPr>
          <p:cNvSpPr txBox="1"/>
          <p:nvPr/>
        </p:nvSpPr>
        <p:spPr>
          <a:xfrm>
            <a:off x="319668" y="2640951"/>
            <a:ext cx="3892264" cy="400110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“JOB SEARCH WEBSITE”</a:t>
            </a:r>
            <a:endParaRPr lang="en-IN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769495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“JOB SEARCH WEBSITE”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05353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going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job search website. The job search Website is an online platform that provides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to select the suitable job by their salary,current trends tech,residence,IT sector and HR posting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buFont typeface="EB Garamond Medium"/>
              <a:buChar char="▪"/>
            </a:pPr>
            <a:endParaRPr lang="en-US" sz="1200" dirty="0">
              <a:solidFill>
                <a:schemeClr val="bg1">
                  <a:lumMod val="95000"/>
                </a:schemeClr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993040803"/>
              </p:ext>
            </p:extLst>
          </p:nvPr>
        </p:nvGraphicFramePr>
        <p:xfrm>
          <a:off x="144710" y="1882216"/>
          <a:ext cx="4442530" cy="2940357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9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1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2113a52189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2113a52167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ADITH NARAYAN.A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5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2113a52168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AJMAL MOHAMMED.S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2113a52183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MANOJ.J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1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439" b="-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E132D-7C0F-25D7-D7FF-22653FE1F3F9}"/>
              </a:ext>
            </a:extLst>
          </p:cNvPr>
          <p:cNvSpPr txBox="1"/>
          <p:nvPr/>
        </p:nvSpPr>
        <p:spPr>
          <a:xfrm>
            <a:off x="546804" y="658465"/>
            <a:ext cx="707945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Write the HTML code: Create the basic structure of the website using HTML tags. Divide the content into sections and add headings, images, and other elements as necessary.</a:t>
            </a:r>
          </a:p>
          <a:p>
            <a:endParaRPr lang="en-US" dirty="0"/>
          </a:p>
          <a:p>
            <a:r>
              <a:rPr lang="en-US" dirty="0"/>
              <a:t>Style the website using CSS: Use CSS to add styles and visual design to the website. Set the colors, fonts, backgrounds, and layout of the pages.</a:t>
            </a:r>
          </a:p>
          <a:p>
            <a:endParaRPr lang="en-US" dirty="0"/>
          </a:p>
          <a:p>
            <a:r>
              <a:rPr lang="en-US" dirty="0"/>
              <a:t>Implement JavaScript functionality: Add interactivity to the website using JavaScript. For example, you can create a dynamic menu that changes based on the user's selection, or you can add validation to the checkout form to ensure that all fields are filled out correctly.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E44EC-8566-7496-43C5-C643C93A94A9}"/>
              </a:ext>
            </a:extLst>
          </p:cNvPr>
          <p:cNvSpPr txBox="1"/>
          <p:nvPr/>
        </p:nvSpPr>
        <p:spPr>
          <a:xfrm>
            <a:off x="624468" y="3917795"/>
            <a:ext cx="7991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implemented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structure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HTML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made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Design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process </a:t>
            </a:r>
            <a:r>
              <a:rPr lang="en-US" sz="1400" spc="-37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CSS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to</a:t>
            </a:r>
            <a:r>
              <a:rPr lang="en-US" sz="1400" spc="-10" dirty="0">
                <a:latin typeface="Arial MT"/>
                <a:cs typeface="Arial MT"/>
              </a:rPr>
              <a:t> be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more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interactive</a:t>
            </a:r>
            <a:r>
              <a:rPr lang="en-US" sz="1400" spc="7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code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functions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javascript.so</a:t>
            </a:r>
            <a:r>
              <a:rPr lang="en-US" sz="1400" spc="6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that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 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finished</a:t>
            </a:r>
            <a:r>
              <a:rPr lang="en-US" sz="1400" spc="3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given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problem</a:t>
            </a:r>
            <a:r>
              <a:rPr lang="en-US" sz="1400" spc="3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within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time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24936" y="2080117"/>
            <a:ext cx="2722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16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https://github.com/Mugilan0122/Naan-Mudhalvan-FSD</a:t>
            </a:r>
          </a:p>
          <a:p>
            <a:pPr marL="0" indent="0"/>
            <a:endParaRPr lang="en-IN" sz="16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600" i="0" u="sng" dirty="0">
              <a:solidFill>
                <a:srgbClr val="C0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352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EB Garamond</vt:lpstr>
      <vt:lpstr>arial</vt:lpstr>
      <vt:lpstr>Noto Sans Symbols</vt:lpstr>
      <vt:lpstr>EB Garamond SemiBold</vt:lpstr>
      <vt:lpstr>Public Sans</vt:lpstr>
      <vt:lpstr>Montserrat ExtraBold</vt:lpstr>
      <vt:lpstr>Arial MT</vt:lpstr>
      <vt:lpstr>arial</vt:lpstr>
      <vt:lpstr>Calibri</vt:lpstr>
      <vt:lpstr>EB Garamond ExtraBold</vt:lpstr>
      <vt:lpstr>EB Garamond Medium</vt:lpstr>
      <vt:lpstr>Simple Light</vt:lpstr>
      <vt:lpstr>PowerPoint Presentation</vt:lpstr>
      <vt:lpstr>“JOB SEARCH WEBSITE”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Adith Narayan</cp:lastModifiedBy>
  <cp:revision>7</cp:revision>
  <dcterms:created xsi:type="dcterms:W3CDTF">2020-08-13T11:21:46Z</dcterms:created>
  <dcterms:modified xsi:type="dcterms:W3CDTF">2023-05-12T06:25:45Z</dcterms:modified>
</cp:coreProperties>
</file>